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45EFF32-431D-247F-D4A3-F3A780209EC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F174B8C-8D88-94E4-920B-46801BEBE2B5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31/Marzo/2025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31 de Marzo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A4F1247-2BFD-50AE-740B-8638CE7D227C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Subtítulo 2">
            <a:extLst>
              <a:ext uri="{FF2B5EF4-FFF2-40B4-BE49-F238E27FC236}">
                <a16:creationId xmlns:a16="http://schemas.microsoft.com/office/drawing/2014/main" id="{CD2C66C7-0A60-D458-4709-7D257C87BC9D}"/>
              </a:ext>
            </a:extLst>
          </p:cNvPr>
          <p:cNvSpPr txBox="1">
            <a:spLocks/>
          </p:cNvSpPr>
          <p:nvPr/>
        </p:nvSpPr>
        <p:spPr>
          <a:xfrm>
            <a:off x="251213" y="1518254"/>
            <a:ext cx="7435462" cy="5167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Se informa a la ciudadanía que durante el mes de </a:t>
            </a:r>
            <a:r>
              <a:rPr lang="es-MX" sz="1200" b="1" dirty="0">
                <a:solidFill>
                  <a:srgbClr val="7030A0"/>
                </a:solidFill>
                <a:ea typeface="Cambria" panose="02040503050406030204" pitchFamily="18" charset="0"/>
              </a:rPr>
              <a:t>Marzo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de </a:t>
            </a:r>
            <a:r>
              <a:rPr lang="es-MX" sz="1200" b="1" dirty="0">
                <a:solidFill>
                  <a:srgbClr val="7030A0"/>
                </a:solidFill>
                <a:ea typeface="Cambria" panose="02040503050406030204" pitchFamily="18" charset="0"/>
              </a:rPr>
              <a:t>2025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, e</a:t>
            </a:r>
            <a:r>
              <a:rPr lang="es-MX" sz="1200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sta Contraloría Interna, </a:t>
            </a:r>
            <a:r>
              <a:rPr lang="es-MX" sz="1200" b="1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participó en tres (03) actos protocolarios de Entrega-Recepción, </a:t>
            </a:r>
            <a:r>
              <a:rPr lang="es-MX" sz="1200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siendo los siguientes:</a:t>
            </a:r>
            <a:r>
              <a:rPr lang="es-MX" sz="1200" b="1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MX" sz="1200" b="1" dirty="0">
              <a:solidFill>
                <a:srgbClr val="000000"/>
              </a:solidFill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cuatro (04) de marzo del año dos mil veinticinco (2025) a las doce horas (12:00) se llevó a cabo en las oficinas del Instituto Electoral de Coahuila, acto protocolario de Entrega por motivo del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Elías Fernando Villalobos Alvarado, en su carácter de Coordinador de Desarrollo Institucional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Marco Antonio </a:t>
            </a:r>
            <a:r>
              <a:rPr lang="es-MX" sz="1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Yeverino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Rodríguez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Encargado del Despacho de la Coordinación de Desarrollo Institucional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cinco (05) de marzo del año dos mil veinticinco (2025) a las diez horas con treinta minutos (10:30) se llevó a cabo en las oficinas del Instituto Electoral de Coahuila, siendo el designado en este acto protocolario de Entrega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Juan Manuel Gámez Santillán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por motivo del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Rodrigo Germán Paredes Lozano, en su carácter de Consejero Presidente del Instituto Electoral de Coahuila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Oscar Daniel Rodríguez Fuentes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Consejero Presidente Provisional del Instituto Electoral de Coahuila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Instituto Nacional Electoral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SzPts val="1100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cinco (05) de marzo del año dos mil veinticinco (2025) a las once horas (11:00) se llevó a cabo en las oficinas del Instituto Electoral de Coahuila, acto protocolario de Entrega por motivo del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Juan Manuel Gámez Santillán, en su carácter de Secretaría Particular de Presidencia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Mata Quintero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Secretario Particular de Presidencia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437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95</cp:revision>
  <dcterms:created xsi:type="dcterms:W3CDTF">2018-06-11T17:30:58Z</dcterms:created>
  <dcterms:modified xsi:type="dcterms:W3CDTF">2025-04-02T18:28:16Z</dcterms:modified>
</cp:coreProperties>
</file>